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9" r:id="rId17"/>
    <p:sldId id="275" r:id="rId18"/>
    <p:sldId id="299" r:id="rId19"/>
    <p:sldId id="307" r:id="rId20"/>
    <p:sldId id="308" r:id="rId21"/>
    <p:sldId id="313" r:id="rId22"/>
    <p:sldId id="314" r:id="rId23"/>
    <p:sldId id="277" r:id="rId24"/>
    <p:sldId id="278" r:id="rId25"/>
    <p:sldId id="315" r:id="rId26"/>
    <p:sldId id="290" r:id="rId27"/>
    <p:sldId id="316" r:id="rId28"/>
    <p:sldId id="317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8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9"/>
            <p14:sldId id="275"/>
            <p14:sldId id="299"/>
            <p14:sldId id="307"/>
            <p14:sldId id="308"/>
            <p14:sldId id="313"/>
            <p14:sldId id="314"/>
            <p14:sldId id="277"/>
            <p14:sldId id="278"/>
            <p14:sldId id="315"/>
            <p14:sldId id="290"/>
            <p14:sldId id="316"/>
            <p14:sldId id="317"/>
            <p14:sldId id="310"/>
            <p14:sldId id="311"/>
            <p14:sldId id="304"/>
            <p14:sldId id="306"/>
            <p14:sldId id="302"/>
            <p14:sldId id="303"/>
            <p14:sldId id="288"/>
            <p14:sldId id="318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t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tpta.org/" TargetMode="External"/><Relationship Id="rId3" Type="http://schemas.openxmlformats.org/officeDocument/2006/relationships/hyperlink" Target="mailto:Eugene.Nichols@ct.gov" TargetMode="External"/><Relationship Id="rId7" Type="http://schemas.openxmlformats.org/officeDocument/2006/relationships/hyperlink" Target="http://www.ccsso.org/Who_We_Are/Meet_the_Chiefs.html?State=Connecticut%20Department%20of%20Education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bonnie.edmondson@ct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sde.ct.gov/sde/cwp/view.asp?a=2618&amp;q=320886" TargetMode="External"/><Relationship Id="rId11" Type="http://schemas.openxmlformats.org/officeDocument/2006/relationships/hyperlink" Target="http://portal.ct.gov/governor/" TargetMode="External"/><Relationship Id="rId5" Type="http://schemas.openxmlformats.org/officeDocument/2006/relationships/hyperlink" Target="http://www.sde.ct.gov/sde/site/default.asp" TargetMode="External"/><Relationship Id="rId10" Type="http://schemas.openxmlformats.org/officeDocument/2006/relationships/hyperlink" Target="http://cas.casciac.org/" TargetMode="External"/><Relationship Id="rId4" Type="http://schemas.openxmlformats.org/officeDocument/2006/relationships/hyperlink" Target="http://www.sde.ct.gov/sde/cwp/view.asp?a=2683&amp;Q=336396" TargetMode="External"/><Relationship Id="rId9" Type="http://schemas.openxmlformats.org/officeDocument/2006/relationships/hyperlink" Target="http://www.capss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CONNECTICUT!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High School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ELA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Math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Science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ELL proficiency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Graduation rate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273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13235" r="21350" b="44853"/>
          <a:stretch/>
        </p:blipFill>
        <p:spPr bwMode="auto">
          <a:xfrm>
            <a:off x="981634" y="-1"/>
            <a:ext cx="10214103" cy="33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39705" r="53962" b="9560"/>
          <a:stretch/>
        </p:blipFill>
        <p:spPr bwMode="auto">
          <a:xfrm>
            <a:off x="3375207" y="2971799"/>
            <a:ext cx="5096435" cy="37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7095" r="53497" b="61030"/>
          <a:stretch/>
        </p:blipFill>
        <p:spPr bwMode="auto">
          <a:xfrm>
            <a:off x="161365" y="3644152"/>
            <a:ext cx="316677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Connecticut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2029" y="4788596"/>
            <a:ext cx="332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www.ctahperd.org</a:t>
            </a:r>
            <a:r>
              <a:rPr lang="en-US" sz="3200" dirty="0">
                <a:latin typeface="Franklin Gothic Book" panose="020B0503020102020204" pitchFamily="34" charset="0"/>
              </a:rPr>
              <a:t>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046" r="71479" b="77925"/>
          <a:stretch/>
        </p:blipFill>
        <p:spPr>
          <a:xfrm>
            <a:off x="2085068" y="2022823"/>
            <a:ext cx="802186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Connecticut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32918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  <a:br>
              <a:rPr lang="en-US" sz="2000" dirty="0"/>
            </a:br>
            <a:r>
              <a:rPr lang="en-US" sz="2000" b="1" u="sng" dirty="0">
                <a:hlinkClick r:id="rId2"/>
              </a:rPr>
              <a:t>Bonnie Edmondson</a:t>
            </a:r>
            <a:r>
              <a:rPr lang="en-US" sz="2000" dirty="0"/>
              <a:t>, Dept of Ed Health Ed Specialist, 860-509-7533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Eugene Nicholas</a:t>
            </a:r>
            <a:r>
              <a:rPr lang="en-US" sz="2000" dirty="0"/>
              <a:t>, Dept of Health PA Specialist, 860-509-7533 </a:t>
            </a:r>
          </a:p>
          <a:p>
            <a:r>
              <a:rPr lang="en-US" sz="2400" dirty="0"/>
              <a:t>Connecticut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>
                <a:hlinkClick r:id="rId4"/>
              </a:rPr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Connecticut State Department of Education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Connecticut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Connecticut Public School Superintendents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Connecticut Schools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Dannel Malloy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1252</TotalTime>
  <Words>1428</Words>
  <Application>Microsoft Office PowerPoint</Application>
  <PresentationFormat>Widescreen</PresentationFormat>
  <Paragraphs>206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Connecticut AHPERD Advocates for YOU!</vt:lpstr>
      <vt:lpstr>Connecticut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159</cp:revision>
  <dcterms:created xsi:type="dcterms:W3CDTF">2015-10-25T21:50:48Z</dcterms:created>
  <dcterms:modified xsi:type="dcterms:W3CDTF">2017-06-14T15:52:29Z</dcterms:modified>
</cp:coreProperties>
</file>